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"/>
  </p:notesMasterIdLst>
  <p:handoutMasterIdLst>
    <p:handoutMasterId r:id="rId5"/>
  </p:handoutMasterIdLst>
  <p:sldIdLst>
    <p:sldId id="445" r:id="rId2"/>
    <p:sldId id="459" r:id="rId3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orient="horz" pos="4201" userDrawn="1">
          <p15:clr>
            <a:srgbClr val="A4A3A4"/>
          </p15:clr>
        </p15:guide>
        <p15:guide id="3" orient="horz" pos="3748" userDrawn="1">
          <p15:clr>
            <a:srgbClr val="A4A3A4"/>
          </p15:clr>
        </p15:guide>
        <p15:guide id="4" pos="5533" userDrawn="1">
          <p15:clr>
            <a:srgbClr val="A4A3A4"/>
          </p15:clr>
        </p15:guide>
        <p15:guide id="5" pos="7469" userDrawn="1">
          <p15:clr>
            <a:srgbClr val="A4A3A4"/>
          </p15:clr>
        </p15:guide>
        <p15:guide id="6" pos="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CCCCCC"/>
    <a:srgbClr val="FBFBFB"/>
    <a:srgbClr val="C2E332"/>
    <a:srgbClr val="FFFFFF"/>
    <a:srgbClr val="00509B"/>
    <a:srgbClr val="FFBABA"/>
    <a:srgbClr val="FF92A0"/>
    <a:srgbClr val="FF64FC"/>
    <a:srgbClr val="D62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77" autoAdjust="0"/>
    <p:restoredTop sz="90923" autoAdjust="0"/>
  </p:normalViewPr>
  <p:slideViewPr>
    <p:cSldViewPr snapToGrid="0">
      <p:cViewPr varScale="1">
        <p:scale>
          <a:sx n="81" d="100"/>
          <a:sy n="81" d="100"/>
        </p:scale>
        <p:origin x="370" y="62"/>
      </p:cViewPr>
      <p:guideLst>
        <p:guide orient="horz" pos="482"/>
        <p:guide orient="horz" pos="4201"/>
        <p:guide orient="horz" pos="3748"/>
        <p:guide pos="5533"/>
        <p:guide pos="7469"/>
        <p:guide pos="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330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DD29E-161F-D446-9905-796AFAFE4122}" type="datetimeFigureOut">
              <a:t>18.12.2019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B4EFA-7972-DF40-8047-FE129D5C0EF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577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7BDA031-2882-4A96-A3D1-4CCF540DCF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822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10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744531" y="2467373"/>
            <a:ext cx="8449733" cy="1008063"/>
          </a:xfrm>
        </p:spPr>
        <p:txBody>
          <a:bodyPr/>
          <a:lstStyle>
            <a:lvl1pPr algn="ctr">
              <a:defRPr sz="2400" b="0">
                <a:solidFill>
                  <a:srgbClr val="333333"/>
                </a:solidFill>
              </a:defRPr>
            </a:lvl1pPr>
          </a:lstStyle>
          <a:p>
            <a:r>
              <a:rPr lang="de-DE" noProof="0" dirty="0" smtClean="0"/>
              <a:t>Titel des folgenden Kapitels</a:t>
            </a:r>
            <a:endParaRPr lang="de-DE" noProof="0" dirty="0"/>
          </a:p>
        </p:txBody>
      </p:sp>
      <p:sp>
        <p:nvSpPr>
          <p:cNvPr id="6" name="Line 16"/>
          <p:cNvSpPr>
            <a:spLocks noChangeShapeType="1"/>
          </p:cNvSpPr>
          <p:nvPr userDrawn="1"/>
        </p:nvSpPr>
        <p:spPr bwMode="auto">
          <a:xfrm flipV="1">
            <a:off x="143339" y="646599"/>
            <a:ext cx="11905323" cy="0"/>
          </a:xfrm>
          <a:prstGeom prst="line">
            <a:avLst/>
          </a:prstGeom>
          <a:noFill/>
          <a:ln w="12700" cmpd="sng">
            <a:solidFill>
              <a:srgbClr val="C2E33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n>
                <a:solidFill>
                  <a:srgbClr val="B4FF62"/>
                </a:solidFill>
              </a:ln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185" y="6079865"/>
            <a:ext cx="2117477" cy="612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6079865"/>
            <a:ext cx="2127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860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339" y="142543"/>
            <a:ext cx="11905323" cy="504057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C2E332"/>
              </a:buClr>
              <a:buFont typeface="Wingdings" panose="05000000000000000000" pitchFamily="2" charset="2"/>
              <a:buChar char="§"/>
              <a:defRPr/>
            </a:lvl1pPr>
            <a:lvl2pPr marL="625475" indent="-263525"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1747520" y="6480049"/>
            <a:ext cx="5207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Präsentationstitel – Autor</a:t>
            </a:r>
            <a:endParaRPr lang="de-DE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9810496" y="6480048"/>
            <a:ext cx="633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47BDB27-F94D-45A2-99FF-A2164F28F7EA}" type="slidenum">
              <a:rPr lang="de-DE" sz="1200" b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‹Nr.›</a:t>
            </a:fld>
            <a:endParaRPr lang="de-DE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17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339" y="142543"/>
            <a:ext cx="11905323" cy="504057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339" y="836713"/>
            <a:ext cx="5925521" cy="5471889"/>
          </a:xfrm>
        </p:spPr>
        <p:txBody>
          <a:bodyPr/>
          <a:lstStyle>
            <a:lvl1pPr marL="355600" indent="-355600">
              <a:buClr>
                <a:srgbClr val="C2E332"/>
              </a:buClr>
              <a:buFont typeface="Wingdings" panose="05000000000000000000" pitchFamily="2" charset="2"/>
              <a:buChar char="§"/>
              <a:defRPr/>
            </a:lvl1pPr>
            <a:lvl2pPr marL="625475" indent="-263525"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1747519" y="6480049"/>
            <a:ext cx="5194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Instituts- und Projektvorstellung – Prof. Dr. Jürgen</a:t>
            </a:r>
            <a:r>
              <a:rPr lang="de-DE" sz="1200" b="0" baseline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200" b="0" baseline="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Peissig</a:t>
            </a:r>
            <a:endParaRPr lang="de-DE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9810496" y="6480048"/>
            <a:ext cx="633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47BDB27-F94D-45A2-99FF-A2164F28F7EA}" type="slidenum">
              <a:rPr lang="de-DE" sz="1200" b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‹Nr.›</a:t>
            </a:fld>
            <a:endParaRPr lang="de-DE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0"/>
          </p:nvPr>
        </p:nvSpPr>
        <p:spPr>
          <a:xfrm>
            <a:off x="6123141" y="840445"/>
            <a:ext cx="5925521" cy="5471889"/>
          </a:xfrm>
        </p:spPr>
        <p:txBody>
          <a:bodyPr/>
          <a:lstStyle>
            <a:lvl1pPr marL="355600" indent="-355600">
              <a:buClr>
                <a:srgbClr val="C2E332"/>
              </a:buClr>
              <a:buFont typeface="Wingdings" panose="05000000000000000000" pitchFamily="2" charset="2"/>
              <a:buChar char="§"/>
              <a:defRPr/>
            </a:lvl1pPr>
            <a:lvl2pPr marL="625475" indent="-263525"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4171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3339" y="142543"/>
            <a:ext cx="11905323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1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339" y="836713"/>
            <a:ext cx="11905323" cy="547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7" name="Rechteck 16"/>
          <p:cNvSpPr/>
          <p:nvPr userDrawn="1"/>
        </p:nvSpPr>
        <p:spPr bwMode="auto">
          <a:xfrm>
            <a:off x="143339" y="123456"/>
            <a:ext cx="11905323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2" name="Line 16"/>
          <p:cNvSpPr>
            <a:spLocks noChangeShapeType="1"/>
          </p:cNvSpPr>
          <p:nvPr userDrawn="1"/>
        </p:nvSpPr>
        <p:spPr bwMode="auto">
          <a:xfrm flipV="1">
            <a:off x="143339" y="646599"/>
            <a:ext cx="11905323" cy="0"/>
          </a:xfrm>
          <a:prstGeom prst="line">
            <a:avLst/>
          </a:prstGeom>
          <a:noFill/>
          <a:ln w="15875" cmpd="sng">
            <a:solidFill>
              <a:srgbClr val="C2E33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n>
                <a:solidFill>
                  <a:srgbClr val="B4FF62"/>
                </a:solidFill>
              </a:ln>
            </a:endParaRPr>
          </a:p>
        </p:txBody>
      </p:sp>
      <p:sp>
        <p:nvSpPr>
          <p:cNvPr id="1034" name="Rectangle 21"/>
          <p:cNvSpPr>
            <a:spLocks noChangeArrowheads="1"/>
          </p:cNvSpPr>
          <p:nvPr userDrawn="1"/>
        </p:nvSpPr>
        <p:spPr bwMode="auto">
          <a:xfrm>
            <a:off x="1" y="6453336"/>
            <a:ext cx="1919817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1000" noProof="0" dirty="0">
              <a:solidFill>
                <a:srgbClr val="333333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143933" y="6810376"/>
            <a:ext cx="11901617" cy="4762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6400049"/>
            <a:ext cx="1251176" cy="360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975" y="6400049"/>
            <a:ext cx="124557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9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2" r:id="rId2"/>
    <p:sldLayoutId id="2147483735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333333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333333"/>
          </a:solidFill>
          <a:latin typeface="Arial" charset="0"/>
        </a:defRPr>
      </a:lvl9pPr>
    </p:titleStyle>
    <p:bodyStyle>
      <a:lvl1pPr marL="355600" indent="-355600" algn="l" rtl="0" eaLnBrk="0" fontAlgn="base" hangingPunct="0">
        <a:spcBef>
          <a:spcPts val="575"/>
        </a:spcBef>
        <a:spcAft>
          <a:spcPct val="0"/>
        </a:spcAft>
        <a:buClrTx/>
        <a:buFont typeface="Arial"/>
        <a:buChar char="•"/>
        <a:defRPr sz="2000">
          <a:solidFill>
            <a:schemeClr val="tx1">
              <a:lumMod val="75000"/>
              <a:lumOff val="25000"/>
            </a:schemeClr>
          </a:solidFill>
          <a:latin typeface="Calibri"/>
          <a:ea typeface="+mn-ea"/>
          <a:cs typeface="Calibri"/>
        </a:defRPr>
      </a:lvl1pPr>
      <a:lvl2pPr marL="625475" indent="-263525" algn="l" rtl="0" eaLnBrk="0" fontAlgn="base" hangingPunct="0">
        <a:spcBef>
          <a:spcPts val="575"/>
        </a:spcBef>
        <a:spcAft>
          <a:spcPct val="0"/>
        </a:spcAft>
        <a:buFont typeface="Symbol" charset="2"/>
        <a:buChar char="-"/>
        <a:defRPr sz="1600">
          <a:solidFill>
            <a:schemeClr val="tx1">
              <a:lumMod val="75000"/>
              <a:lumOff val="25000"/>
            </a:schemeClr>
          </a:solidFill>
          <a:latin typeface="Calibri"/>
          <a:cs typeface="Calibri"/>
        </a:defRPr>
      </a:lvl2pPr>
      <a:lvl3pPr marL="1165225" indent="-269875" algn="l" rtl="0" eaLnBrk="0" fontAlgn="base" hangingPunct="0">
        <a:spcBef>
          <a:spcPts val="575"/>
        </a:spcBef>
        <a:spcAft>
          <a:spcPct val="0"/>
        </a:spcAft>
        <a:buFont typeface="Symbol" charset="2"/>
        <a:buChar char="-"/>
        <a:tabLst>
          <a:tab pos="1166813" algn="l"/>
        </a:tabLst>
        <a:defRPr sz="1400">
          <a:solidFill>
            <a:schemeClr val="tx1">
              <a:lumMod val="75000"/>
              <a:lumOff val="25000"/>
            </a:schemeClr>
          </a:solidFill>
          <a:latin typeface="Calibri"/>
          <a:cs typeface="Calibri"/>
        </a:defRPr>
      </a:lvl3pPr>
      <a:lvl4pPr marL="1600200" indent="-228600" algn="l" rtl="0" eaLnBrk="0" fontAlgn="base" hangingPunct="0">
        <a:spcBef>
          <a:spcPts val="575"/>
        </a:spcBef>
        <a:spcAft>
          <a:spcPct val="0"/>
        </a:spcAft>
        <a:buChar char="–"/>
        <a:defRPr sz="1400">
          <a:solidFill>
            <a:schemeClr val="tx1">
              <a:lumMod val="75000"/>
              <a:lumOff val="25000"/>
            </a:schemeClr>
          </a:solidFill>
          <a:latin typeface="Calibri"/>
          <a:cs typeface="Calibri"/>
        </a:defRPr>
      </a:lvl4pPr>
      <a:lvl5pPr marL="2057400" indent="-228600" algn="l" rtl="0" eaLnBrk="0" fontAlgn="base" hangingPunct="0">
        <a:spcBef>
          <a:spcPts val="575"/>
        </a:spcBef>
        <a:spcAft>
          <a:spcPct val="0"/>
        </a:spcAft>
        <a:buChar char="»"/>
        <a:defRPr sz="1400">
          <a:solidFill>
            <a:schemeClr val="tx1">
              <a:lumMod val="75000"/>
              <a:lumOff val="25000"/>
            </a:schemeClr>
          </a:solidFill>
          <a:latin typeface="Calibri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2282280" y="1340769"/>
            <a:ext cx="7484020" cy="4519475"/>
          </a:xfrm>
        </p:spPr>
        <p:txBody>
          <a:bodyPr/>
          <a:lstStyle/>
          <a:p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>Präsentationst</a:t>
            </a:r>
            <a:r>
              <a:rPr lang="de-DE" sz="2800" dirty="0" smtClean="0"/>
              <a:t>itel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sz="2000" dirty="0"/>
              <a:t>∞</a:t>
            </a:r>
            <a:br>
              <a:rPr lang="de-DE" sz="2000" dirty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Institut für Kommunikationstechnik (IKT</a:t>
            </a:r>
            <a:r>
              <a:rPr lang="de-DE" sz="2000" dirty="0" smtClean="0"/>
              <a:t>)</a:t>
            </a:r>
            <a:br>
              <a:rPr lang="de-DE" sz="2000" dirty="0" smtClean="0"/>
            </a:br>
            <a:r>
              <a:rPr lang="de-DE" sz="2000" dirty="0" smtClean="0"/>
              <a:t>Fachgebiet Nachrichtenübertragungssysteme</a:t>
            </a:r>
            <a:br>
              <a:rPr lang="de-DE" sz="2000" dirty="0" smtClean="0"/>
            </a:br>
            <a:r>
              <a:rPr lang="de-DE" sz="2000" dirty="0" smtClean="0"/>
              <a:t>Autor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Leibniz Universität Hannover</a:t>
            </a:r>
            <a:br>
              <a:rPr lang="de-DE" sz="2000" dirty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∞</a:t>
            </a:r>
            <a:br>
              <a:rPr lang="de-DE" sz="2000" dirty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Ort, Datum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609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4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 cmpd="sng">
          <a:solidFill>
            <a:srgbClr val="FF0000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Symbol</vt:lpstr>
      <vt:lpstr>Wingdings</vt:lpstr>
      <vt:lpstr>1_Standarddesign</vt:lpstr>
      <vt:lpstr> Präsentationstitel  ∞  Institut für Kommunikationstechnik (IKT) Fachgebiet Nachrichtenübertragungssysteme Autor Leibniz Universität Hannover  ∞  Ort, Datum</vt:lpstr>
      <vt:lpstr>Folientitel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Technische Akustik</dc:title>
  <dc:creator>Preihs</dc:creator>
  <cp:lastModifiedBy>Stephan Preihs</cp:lastModifiedBy>
  <cp:revision>2053</cp:revision>
  <cp:lastPrinted>2016-01-20T09:16:18Z</cp:lastPrinted>
  <dcterms:created xsi:type="dcterms:W3CDTF">2009-03-16T10:46:00Z</dcterms:created>
  <dcterms:modified xsi:type="dcterms:W3CDTF">2019-12-18T20:08:55Z</dcterms:modified>
</cp:coreProperties>
</file>