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20" r:id="rId1"/>
  </p:sldMasterIdLst>
  <p:notesMasterIdLst>
    <p:notesMasterId r:id="rId4"/>
  </p:notesMasterIdLst>
  <p:handoutMasterIdLst>
    <p:handoutMasterId r:id="rId5"/>
  </p:handoutMasterIdLst>
  <p:sldIdLst>
    <p:sldId id="445" r:id="rId2"/>
    <p:sldId id="459" r:id="rId3"/>
  </p:sldIdLst>
  <p:sldSz cx="12192000" cy="6858000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2" userDrawn="1">
          <p15:clr>
            <a:srgbClr val="A4A3A4"/>
          </p15:clr>
        </p15:guide>
        <p15:guide id="2" orient="horz" pos="4201" userDrawn="1">
          <p15:clr>
            <a:srgbClr val="A4A3A4"/>
          </p15:clr>
        </p15:guide>
        <p15:guide id="3" orient="horz" pos="3748" userDrawn="1">
          <p15:clr>
            <a:srgbClr val="A4A3A4"/>
          </p15:clr>
        </p15:guide>
        <p15:guide id="4" pos="5533" userDrawn="1">
          <p15:clr>
            <a:srgbClr val="A4A3A4"/>
          </p15:clr>
        </p15:guide>
        <p15:guide id="5" pos="7469" userDrawn="1">
          <p15:clr>
            <a:srgbClr val="A4A3A4"/>
          </p15:clr>
        </p15:guide>
        <p15:guide id="6" pos="21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0F0"/>
    <a:srgbClr val="CCCCCC"/>
    <a:srgbClr val="FBFBFB"/>
    <a:srgbClr val="C2E332"/>
    <a:srgbClr val="FFFFFF"/>
    <a:srgbClr val="00509B"/>
    <a:srgbClr val="FFBABA"/>
    <a:srgbClr val="FF92A0"/>
    <a:srgbClr val="FF64FC"/>
    <a:srgbClr val="D6214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Dunkle Formatvorlage 2 - Akzent 5/Akz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Helle Formatvorlag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277" autoAdjust="0"/>
    <p:restoredTop sz="90923" autoAdjust="0"/>
  </p:normalViewPr>
  <p:slideViewPr>
    <p:cSldViewPr snapToGrid="0">
      <p:cViewPr varScale="1">
        <p:scale>
          <a:sx n="81" d="100"/>
          <a:sy n="81" d="100"/>
        </p:scale>
        <p:origin x="370" y="62"/>
      </p:cViewPr>
      <p:guideLst>
        <p:guide orient="horz" pos="482"/>
        <p:guide orient="horz" pos="4201"/>
        <p:guide orient="horz" pos="3748"/>
        <p:guide pos="5533"/>
        <p:guide pos="7469"/>
        <p:guide pos="21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77" d="100"/>
          <a:sy n="77" d="100"/>
        </p:scale>
        <p:origin x="3304" y="20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9DD29E-161F-D446-9905-796AFAFE4122}" type="datetimeFigureOut">
              <a:t>18.12.2019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DB4EFA-7972-DF40-8047-FE129D5C0EF4}" type="slidenum"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57778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Textmasterformate durch Klicken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3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E7BDA031-2882-4A96-A3D1-4CCF540DCF54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1382293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Rectangle 10"/>
          <p:cNvSpPr>
            <a:spLocks noGrp="1" noChangeArrowheads="1"/>
          </p:cNvSpPr>
          <p:nvPr>
            <p:ph type="ctrTitle" sz="quarter" hasCustomPrompt="1"/>
          </p:nvPr>
        </p:nvSpPr>
        <p:spPr>
          <a:xfrm>
            <a:off x="1744531" y="2467373"/>
            <a:ext cx="8449733" cy="1008063"/>
          </a:xfrm>
        </p:spPr>
        <p:txBody>
          <a:bodyPr/>
          <a:lstStyle>
            <a:lvl1pPr algn="ctr">
              <a:defRPr sz="2400" b="0">
                <a:solidFill>
                  <a:srgbClr val="333333"/>
                </a:solidFill>
              </a:defRPr>
            </a:lvl1pPr>
          </a:lstStyle>
          <a:p>
            <a:r>
              <a:rPr lang="de-DE" noProof="0" dirty="0" smtClean="0"/>
              <a:t>Titel des folgenden Kapitels</a:t>
            </a:r>
            <a:endParaRPr lang="de-DE" noProof="0" dirty="0"/>
          </a:p>
        </p:txBody>
      </p:sp>
      <p:sp>
        <p:nvSpPr>
          <p:cNvPr id="6" name="Line 16"/>
          <p:cNvSpPr>
            <a:spLocks noChangeShapeType="1"/>
          </p:cNvSpPr>
          <p:nvPr userDrawn="1"/>
        </p:nvSpPr>
        <p:spPr bwMode="auto">
          <a:xfrm flipV="1">
            <a:off x="143339" y="646599"/>
            <a:ext cx="11905323" cy="0"/>
          </a:xfrm>
          <a:prstGeom prst="line">
            <a:avLst/>
          </a:prstGeom>
          <a:noFill/>
          <a:ln w="12700" cmpd="sng">
            <a:solidFill>
              <a:srgbClr val="C2E332"/>
            </a:solidFill>
            <a:round/>
            <a:headEnd/>
            <a:tailEnd/>
          </a:ln>
        </p:spPr>
        <p:txBody>
          <a:bodyPr/>
          <a:lstStyle/>
          <a:p>
            <a:endParaRPr lang="en-US">
              <a:ln>
                <a:solidFill>
                  <a:srgbClr val="B4FF62"/>
                </a:solidFill>
              </a:ln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185" y="6079865"/>
            <a:ext cx="2117477" cy="61200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6079865"/>
            <a:ext cx="2127000" cy="6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88609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339" y="142543"/>
            <a:ext cx="11905323" cy="504057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55600" indent="-355600">
              <a:buClr>
                <a:srgbClr val="C2E332"/>
              </a:buClr>
              <a:buFont typeface="Wingdings" panose="05000000000000000000" pitchFamily="2" charset="2"/>
              <a:buChar char="§"/>
              <a:defRPr/>
            </a:lvl1pPr>
            <a:lvl2pPr marL="625475" indent="-263525">
              <a:buFont typeface="Courier New" panose="02070309020205020404" pitchFamily="49" charset="0"/>
              <a:buChar char="o"/>
              <a:defRPr/>
            </a:lvl2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feld 3"/>
          <p:cNvSpPr txBox="1"/>
          <p:nvPr userDrawn="1"/>
        </p:nvSpPr>
        <p:spPr>
          <a:xfrm>
            <a:off x="1747520" y="6480049"/>
            <a:ext cx="52070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Präsentationstitel – Autor</a:t>
            </a:r>
            <a:endParaRPr lang="de-DE" sz="1200" b="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9810496" y="6480048"/>
            <a:ext cx="633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47BDB27-F94D-45A2-99FF-A2164F28F7EA}" type="slidenum">
              <a:rPr lang="de-DE" sz="1200" b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‹Nr.›</a:t>
            </a:fld>
            <a:endParaRPr lang="de-DE" sz="1200" b="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2170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43339" y="142543"/>
            <a:ext cx="11905323" cy="504057"/>
          </a:xfrm>
        </p:spPr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3339" y="836713"/>
            <a:ext cx="5925521" cy="5471889"/>
          </a:xfrm>
        </p:spPr>
        <p:txBody>
          <a:bodyPr/>
          <a:lstStyle>
            <a:lvl1pPr marL="355600" indent="-355600">
              <a:buClr>
                <a:srgbClr val="C2E332"/>
              </a:buClr>
              <a:buFont typeface="Wingdings" panose="05000000000000000000" pitchFamily="2" charset="2"/>
              <a:buChar char="§"/>
              <a:defRPr/>
            </a:lvl1pPr>
            <a:lvl2pPr marL="625475" indent="-263525">
              <a:buFont typeface="Courier New" panose="02070309020205020404" pitchFamily="49" charset="0"/>
              <a:buChar char="o"/>
              <a:defRPr/>
            </a:lvl2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Textfeld 3"/>
          <p:cNvSpPr txBox="1"/>
          <p:nvPr userDrawn="1"/>
        </p:nvSpPr>
        <p:spPr>
          <a:xfrm>
            <a:off x="1747519" y="6480049"/>
            <a:ext cx="51941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b="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Instituts- und Projektvorstellung – Prof. Dr. Jürgen</a:t>
            </a:r>
            <a:r>
              <a:rPr lang="de-DE" sz="1200" b="0" baseline="0" dirty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 </a:t>
            </a:r>
            <a:r>
              <a:rPr lang="de-DE" sz="1200" b="0" baseline="0" dirty="0" err="1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Peissig</a:t>
            </a:r>
            <a:endParaRPr lang="de-DE" sz="1200" b="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5" name="Textfeld 4"/>
          <p:cNvSpPr txBox="1"/>
          <p:nvPr userDrawn="1"/>
        </p:nvSpPr>
        <p:spPr>
          <a:xfrm>
            <a:off x="9810496" y="6480048"/>
            <a:ext cx="633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347BDB27-F94D-45A2-99FF-A2164F28F7EA}" type="slidenum">
              <a:rPr lang="de-DE" sz="1200" b="0" smtClean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</a:rPr>
              <a:t>‹Nr.›</a:t>
            </a:fld>
            <a:endParaRPr lang="de-DE" sz="1200" b="0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6" name="Inhaltsplatzhalter 2"/>
          <p:cNvSpPr>
            <a:spLocks noGrp="1"/>
          </p:cNvSpPr>
          <p:nvPr>
            <p:ph idx="10"/>
          </p:nvPr>
        </p:nvSpPr>
        <p:spPr>
          <a:xfrm>
            <a:off x="6123141" y="840445"/>
            <a:ext cx="5925521" cy="5471889"/>
          </a:xfrm>
        </p:spPr>
        <p:txBody>
          <a:bodyPr/>
          <a:lstStyle>
            <a:lvl1pPr marL="355600" indent="-355600">
              <a:buClr>
                <a:srgbClr val="C2E332"/>
              </a:buClr>
              <a:buFont typeface="Wingdings" panose="05000000000000000000" pitchFamily="2" charset="2"/>
              <a:buChar char="§"/>
              <a:defRPr/>
            </a:lvl1pPr>
            <a:lvl2pPr marL="625475" indent="-263525">
              <a:buFont typeface="Courier New" panose="02070309020205020404" pitchFamily="49" charset="0"/>
              <a:buChar char="o"/>
              <a:defRPr/>
            </a:lvl2pPr>
          </a:lstStyle>
          <a:p>
            <a:pPr lvl="0"/>
            <a:r>
              <a:rPr lang="de-DE" dirty="0"/>
              <a:t>Textmasterformate durch Klicken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</p:spTree>
    <p:extLst>
      <p:ext uri="{BB962C8B-B14F-4D97-AF65-F5344CB8AC3E}">
        <p14:creationId xmlns:p14="http://schemas.microsoft.com/office/powerpoint/2010/main" val="29441713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143339" y="142543"/>
            <a:ext cx="11905323" cy="504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Titelmasterformat durch Klicken bearbeiten</a:t>
            </a:r>
          </a:p>
        </p:txBody>
      </p:sp>
      <p:sp>
        <p:nvSpPr>
          <p:cNvPr id="1031" name="Rectangle 2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3339" y="836713"/>
            <a:ext cx="11905323" cy="54718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dirty="0"/>
              <a:t>Textmasterformate durch Klicken bearbeiten</a:t>
            </a:r>
          </a:p>
          <a:p>
            <a:pPr lvl="1"/>
            <a:r>
              <a:rPr lang="de-DE" altLang="de-DE" dirty="0"/>
              <a:t>Zweite Ebene</a:t>
            </a:r>
          </a:p>
          <a:p>
            <a:pPr lvl="2"/>
            <a:r>
              <a:rPr lang="de-DE" altLang="de-DE" dirty="0"/>
              <a:t>Dritte Ebene</a:t>
            </a:r>
          </a:p>
          <a:p>
            <a:pPr lvl="3"/>
            <a:r>
              <a:rPr lang="de-DE" altLang="de-DE" dirty="0"/>
              <a:t>Vierte Ebene</a:t>
            </a:r>
          </a:p>
          <a:p>
            <a:pPr lvl="4"/>
            <a:r>
              <a:rPr lang="de-DE" altLang="de-DE" dirty="0"/>
              <a:t>Fünfte Ebene</a:t>
            </a:r>
          </a:p>
        </p:txBody>
      </p:sp>
      <p:sp>
        <p:nvSpPr>
          <p:cNvPr id="17" name="Rechteck 16"/>
          <p:cNvSpPr/>
          <p:nvPr userDrawn="1"/>
        </p:nvSpPr>
        <p:spPr bwMode="auto">
          <a:xfrm>
            <a:off x="143339" y="123456"/>
            <a:ext cx="11905323" cy="523875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32" name="Line 16"/>
          <p:cNvSpPr>
            <a:spLocks noChangeShapeType="1"/>
          </p:cNvSpPr>
          <p:nvPr userDrawn="1"/>
        </p:nvSpPr>
        <p:spPr bwMode="auto">
          <a:xfrm flipV="1">
            <a:off x="143339" y="646599"/>
            <a:ext cx="11905323" cy="0"/>
          </a:xfrm>
          <a:prstGeom prst="line">
            <a:avLst/>
          </a:prstGeom>
          <a:noFill/>
          <a:ln w="15875" cmpd="sng">
            <a:solidFill>
              <a:srgbClr val="C2E332"/>
            </a:solidFill>
            <a:round/>
            <a:headEnd/>
            <a:tailEnd/>
          </a:ln>
        </p:spPr>
        <p:txBody>
          <a:bodyPr/>
          <a:lstStyle/>
          <a:p>
            <a:endParaRPr lang="en-US">
              <a:ln>
                <a:solidFill>
                  <a:srgbClr val="B4FF62"/>
                </a:solidFill>
              </a:ln>
            </a:endParaRPr>
          </a:p>
        </p:txBody>
      </p:sp>
      <p:sp>
        <p:nvSpPr>
          <p:cNvPr id="1034" name="Rectangle 21"/>
          <p:cNvSpPr>
            <a:spLocks noChangeArrowheads="1"/>
          </p:cNvSpPr>
          <p:nvPr userDrawn="1"/>
        </p:nvSpPr>
        <p:spPr bwMode="auto">
          <a:xfrm>
            <a:off x="1" y="6453336"/>
            <a:ext cx="1919817" cy="29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de-DE" sz="1000" noProof="0" dirty="0">
              <a:solidFill>
                <a:srgbClr val="333333"/>
              </a:solidFill>
            </a:endParaRPr>
          </a:p>
        </p:txBody>
      </p:sp>
      <p:sp>
        <p:nvSpPr>
          <p:cNvPr id="10" name="Rechteck 9"/>
          <p:cNvSpPr/>
          <p:nvPr userDrawn="1"/>
        </p:nvSpPr>
        <p:spPr bwMode="auto">
          <a:xfrm>
            <a:off x="143933" y="6810376"/>
            <a:ext cx="11901617" cy="47623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2" name="Grafik 1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39" y="6400049"/>
            <a:ext cx="1251176" cy="360000"/>
          </a:xfrm>
          <a:prstGeom prst="rect">
            <a:avLst/>
          </a:prstGeom>
        </p:spPr>
      </p:pic>
      <p:pic>
        <p:nvPicPr>
          <p:cNvPr id="3" name="Grafik 2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9975" y="6400049"/>
            <a:ext cx="1245575" cy="3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996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22" r:id="rId2"/>
    <p:sldLayoutId id="2147483735" r:id="rId3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rgbClr val="333333"/>
          </a:solidFill>
          <a:latin typeface="Calibri"/>
          <a:ea typeface="+mj-ea"/>
          <a:cs typeface="Calibri"/>
        </a:defRPr>
      </a:lvl1pPr>
      <a:lvl2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333333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333333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333333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b="1">
          <a:solidFill>
            <a:srgbClr val="333333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b="1">
          <a:solidFill>
            <a:srgbClr val="333333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b="1">
          <a:solidFill>
            <a:srgbClr val="333333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b="1">
          <a:solidFill>
            <a:srgbClr val="333333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b="1">
          <a:solidFill>
            <a:srgbClr val="333333"/>
          </a:solidFill>
          <a:latin typeface="Arial" charset="0"/>
        </a:defRPr>
      </a:lvl9pPr>
    </p:titleStyle>
    <p:bodyStyle>
      <a:lvl1pPr marL="355600" indent="-355600" algn="l" rtl="0" eaLnBrk="0" fontAlgn="base" hangingPunct="0">
        <a:spcBef>
          <a:spcPts val="575"/>
        </a:spcBef>
        <a:spcAft>
          <a:spcPct val="0"/>
        </a:spcAft>
        <a:buClrTx/>
        <a:buFont typeface="Arial"/>
        <a:buChar char="•"/>
        <a:defRPr sz="2000">
          <a:solidFill>
            <a:schemeClr val="tx1">
              <a:lumMod val="75000"/>
              <a:lumOff val="25000"/>
            </a:schemeClr>
          </a:solidFill>
          <a:latin typeface="Calibri"/>
          <a:ea typeface="+mn-ea"/>
          <a:cs typeface="Calibri"/>
        </a:defRPr>
      </a:lvl1pPr>
      <a:lvl2pPr marL="625475" indent="-263525" algn="l" rtl="0" eaLnBrk="0" fontAlgn="base" hangingPunct="0">
        <a:spcBef>
          <a:spcPts val="575"/>
        </a:spcBef>
        <a:spcAft>
          <a:spcPct val="0"/>
        </a:spcAft>
        <a:buFont typeface="Symbol" charset="2"/>
        <a:buChar char="-"/>
        <a:defRPr sz="1600">
          <a:solidFill>
            <a:schemeClr val="tx1">
              <a:lumMod val="75000"/>
              <a:lumOff val="25000"/>
            </a:schemeClr>
          </a:solidFill>
          <a:latin typeface="Calibri"/>
          <a:cs typeface="Calibri"/>
        </a:defRPr>
      </a:lvl2pPr>
      <a:lvl3pPr marL="1165225" indent="-269875" algn="l" rtl="0" eaLnBrk="0" fontAlgn="base" hangingPunct="0">
        <a:spcBef>
          <a:spcPts val="575"/>
        </a:spcBef>
        <a:spcAft>
          <a:spcPct val="0"/>
        </a:spcAft>
        <a:buFont typeface="Symbol" charset="2"/>
        <a:buChar char="-"/>
        <a:tabLst>
          <a:tab pos="1166813" algn="l"/>
        </a:tabLst>
        <a:defRPr sz="1400">
          <a:solidFill>
            <a:schemeClr val="tx1">
              <a:lumMod val="75000"/>
              <a:lumOff val="25000"/>
            </a:schemeClr>
          </a:solidFill>
          <a:latin typeface="Calibri"/>
          <a:cs typeface="Calibri"/>
        </a:defRPr>
      </a:lvl3pPr>
      <a:lvl4pPr marL="1600200" indent="-228600" algn="l" rtl="0" eaLnBrk="0" fontAlgn="base" hangingPunct="0">
        <a:spcBef>
          <a:spcPts val="575"/>
        </a:spcBef>
        <a:spcAft>
          <a:spcPct val="0"/>
        </a:spcAft>
        <a:buChar char="–"/>
        <a:defRPr sz="1400">
          <a:solidFill>
            <a:schemeClr val="tx1">
              <a:lumMod val="75000"/>
              <a:lumOff val="25000"/>
            </a:schemeClr>
          </a:solidFill>
          <a:latin typeface="Calibri"/>
          <a:cs typeface="Calibri"/>
        </a:defRPr>
      </a:lvl4pPr>
      <a:lvl5pPr marL="2057400" indent="-228600" algn="l" rtl="0" eaLnBrk="0" fontAlgn="base" hangingPunct="0">
        <a:spcBef>
          <a:spcPts val="575"/>
        </a:spcBef>
        <a:spcAft>
          <a:spcPct val="0"/>
        </a:spcAft>
        <a:buChar char="»"/>
        <a:defRPr sz="1400">
          <a:solidFill>
            <a:schemeClr val="tx1">
              <a:lumMod val="75000"/>
              <a:lumOff val="25000"/>
            </a:schemeClr>
          </a:solidFill>
          <a:latin typeface="Calibri"/>
          <a:cs typeface="Calibri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 sz="quarter"/>
          </p:nvPr>
        </p:nvSpPr>
        <p:spPr>
          <a:xfrm>
            <a:off x="2282280" y="1340769"/>
            <a:ext cx="7484020" cy="4519475"/>
          </a:xfrm>
        </p:spPr>
        <p:txBody>
          <a:bodyPr/>
          <a:lstStyle/>
          <a:p>
            <a:r>
              <a:rPr lang="de-DE" sz="2800" dirty="0"/>
              <a:t/>
            </a:r>
            <a:br>
              <a:rPr lang="de-DE" sz="2800" dirty="0"/>
            </a:br>
            <a:r>
              <a:rPr lang="de-DE" sz="2800" dirty="0" smtClean="0"/>
              <a:t>Präsentationst</a:t>
            </a:r>
            <a:r>
              <a:rPr lang="de-DE" sz="2800" dirty="0" smtClean="0"/>
              <a:t>itel</a:t>
            </a:r>
            <a:r>
              <a:rPr lang="de-DE" sz="2800" dirty="0"/>
              <a:t/>
            </a:r>
            <a:br>
              <a:rPr lang="de-DE" sz="2800" dirty="0"/>
            </a:br>
            <a:r>
              <a:rPr lang="de-DE" sz="2800" dirty="0"/>
              <a:t/>
            </a:r>
            <a:br>
              <a:rPr lang="de-DE" sz="2800" dirty="0"/>
            </a:br>
            <a:r>
              <a:rPr lang="de-DE" sz="2000" dirty="0"/>
              <a:t>∞</a:t>
            </a:r>
            <a:br>
              <a:rPr lang="de-DE" sz="2000" dirty="0"/>
            </a:b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/>
              <a:t>Institut für Kommunikationstechnik (IKT</a:t>
            </a:r>
            <a:r>
              <a:rPr lang="de-DE" sz="2000" dirty="0" smtClean="0"/>
              <a:t>)</a:t>
            </a:r>
            <a:br>
              <a:rPr lang="de-DE" sz="2000" dirty="0" smtClean="0"/>
            </a:br>
            <a:r>
              <a:rPr lang="de-DE" sz="2000" dirty="0" smtClean="0"/>
              <a:t>Fachgebiet Nachrichtenübertragungssysteme</a:t>
            </a:r>
            <a:br>
              <a:rPr lang="de-DE" sz="2000" dirty="0" smtClean="0"/>
            </a:br>
            <a:r>
              <a:rPr lang="de-DE" sz="2000" dirty="0" smtClean="0"/>
              <a:t>Autor</a:t>
            </a: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/>
              <a:t>Leibniz Universität Hannover</a:t>
            </a:r>
            <a:br>
              <a:rPr lang="de-DE" sz="2000" dirty="0"/>
            </a:b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/>
              <a:t>∞</a:t>
            </a:r>
            <a:br>
              <a:rPr lang="de-DE" sz="2000" dirty="0"/>
            </a:br>
            <a:r>
              <a:rPr lang="de-DE" sz="2000" dirty="0"/>
              <a:t/>
            </a:r>
            <a:br>
              <a:rPr lang="de-DE" sz="2000" dirty="0"/>
            </a:br>
            <a:r>
              <a:rPr lang="de-DE" sz="2000" dirty="0" smtClean="0"/>
              <a:t>Ort, Datum</a:t>
            </a:r>
            <a:endParaRPr lang="de-DE" b="0" dirty="0"/>
          </a:p>
        </p:txBody>
      </p:sp>
    </p:spTree>
    <p:extLst>
      <p:ext uri="{BB962C8B-B14F-4D97-AF65-F5344CB8AC3E}">
        <p14:creationId xmlns:p14="http://schemas.microsoft.com/office/powerpoint/2010/main" val="60932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Folientitel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842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28575" cmpd="sng">
          <a:solidFill>
            <a:srgbClr val="FF0000"/>
          </a:solidFill>
        </a:ln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</Words>
  <Application>Microsoft Office PowerPoint</Application>
  <PresentationFormat>Breitbild</PresentationFormat>
  <Paragraphs>2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8" baseType="lpstr">
      <vt:lpstr>Arial</vt:lpstr>
      <vt:lpstr>Calibri</vt:lpstr>
      <vt:lpstr>Courier New</vt:lpstr>
      <vt:lpstr>Symbol</vt:lpstr>
      <vt:lpstr>Wingdings</vt:lpstr>
      <vt:lpstr>1_Standarddesign</vt:lpstr>
      <vt:lpstr> Präsentationstitel  ∞  Institut für Kommunikationstechnik (IKT) Fachgebiet Nachrichtenübertragungssysteme Autor Leibniz Universität Hannover  ∞  Ort, Datum</vt:lpstr>
      <vt:lpstr>Folientitel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Einführung in die Technische Akustik</dc:title>
  <dc:creator>Preihs</dc:creator>
  <cp:lastModifiedBy>Stephan Preihs</cp:lastModifiedBy>
  <cp:revision>2053</cp:revision>
  <cp:lastPrinted>2016-01-20T09:16:18Z</cp:lastPrinted>
  <dcterms:created xsi:type="dcterms:W3CDTF">2009-03-16T10:46:00Z</dcterms:created>
  <dcterms:modified xsi:type="dcterms:W3CDTF">2019-12-18T20:08:55Z</dcterms:modified>
</cp:coreProperties>
</file>